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0"/>
  </p:notesMasterIdLst>
  <p:handoutMasterIdLst>
    <p:handoutMasterId r:id="rId21"/>
  </p:handoutMasterIdLst>
  <p:sldIdLst>
    <p:sldId id="256" r:id="rId2"/>
    <p:sldId id="401" r:id="rId3"/>
    <p:sldId id="433" r:id="rId4"/>
    <p:sldId id="448" r:id="rId5"/>
    <p:sldId id="432" r:id="rId6"/>
    <p:sldId id="434" r:id="rId7"/>
    <p:sldId id="406" r:id="rId8"/>
    <p:sldId id="407" r:id="rId9"/>
    <p:sldId id="428" r:id="rId10"/>
    <p:sldId id="408" r:id="rId11"/>
    <p:sldId id="409" r:id="rId12"/>
    <p:sldId id="410" r:id="rId13"/>
    <p:sldId id="416" r:id="rId14"/>
    <p:sldId id="417" r:id="rId15"/>
    <p:sldId id="411" r:id="rId16"/>
    <p:sldId id="449" r:id="rId17"/>
    <p:sldId id="295" r:id="rId18"/>
    <p:sldId id="294" r:id="rId1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87356A-2547-4AD8-A073-34C2E60CE187}">
          <p14:sldIdLst>
            <p14:sldId id="256"/>
            <p14:sldId id="401"/>
            <p14:sldId id="433"/>
            <p14:sldId id="448"/>
            <p14:sldId id="432"/>
            <p14:sldId id="434"/>
            <p14:sldId id="406"/>
            <p14:sldId id="407"/>
            <p14:sldId id="428"/>
            <p14:sldId id="408"/>
            <p14:sldId id="409"/>
            <p14:sldId id="410"/>
            <p14:sldId id="416"/>
            <p14:sldId id="417"/>
            <p14:sldId id="411"/>
            <p14:sldId id="449"/>
            <p14:sldId id="295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4"/>
    <a:srgbClr val="FE860C"/>
    <a:srgbClr val="E60000"/>
    <a:srgbClr val="FFFFFF"/>
    <a:srgbClr val="8D42C6"/>
    <a:srgbClr val="DE0000"/>
    <a:srgbClr val="CC00FF"/>
    <a:srgbClr val="DFAFDC"/>
    <a:srgbClr val="B8BC00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201A0-AE82-492A-B900-5933016A3B82}" type="datetimeFigureOut">
              <a:rPr lang="th-TH" smtClean="0"/>
              <a:t>13/12/60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17D1A-896F-404E-A535-DD3A5476EC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2935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17-12-13T07:25:07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20737 16470 0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823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378823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B3B175-D362-4775-91F5-55B7276802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71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3B175-D362-4775-91F5-55B7276802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9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D8DF-7B3B-40E8-935A-233022859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1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E450-95D8-4E68-83C8-5987EED03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5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E450-95D8-4E68-83C8-5987EED03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4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E450-95D8-4E68-83C8-5987EED032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148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E450-95D8-4E68-83C8-5987EED03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E450-95D8-4E68-83C8-5987EED032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4708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E450-95D8-4E68-83C8-5987EED03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E44D-4C62-40EC-8486-500AF9C49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93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6F90-36C2-426A-BDBF-6B7491C95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7781-0BFC-4E02-95E2-DD924DF55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3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AD19-38CB-4AE2-BD61-34DB33CF8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EECF-91AD-443D-83B6-70D534BDE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2AA8-A4CC-438F-A62C-E497D751F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3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47AB-4FAF-4CA3-B4E7-B4BC78EAD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D857-4989-450B-9788-B690A0442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0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3F4C-0999-48A8-8C1E-EDB710A0E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3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692D-22A0-478B-9C4B-D37C436D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4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80BE450-95D8-4E68-83C8-5987EED03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13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62200" y="3505200"/>
            <a:ext cx="4648200" cy="3462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 dirty="0" err="1" smtClean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NU_Co</a:t>
            </a:r>
            <a:r>
              <a:rPr lang="en-US" sz="5000" b="1" dirty="0" smtClean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-op</a:t>
            </a:r>
            <a:endParaRPr lang="th-TH" sz="5000" b="1" dirty="0" smtClean="0">
              <a:ln w="95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500" b="1" dirty="0" smtClean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ไม่ยุ่งยากอย่างที่คิด</a:t>
            </a:r>
            <a:r>
              <a:rPr lang="en-US" sz="4500" b="1" dirty="0" smtClean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500" b="1" dirty="0" smtClean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endParaRPr lang="th-TH" sz="3200" b="1" dirty="0" smtClean="0">
              <a:ln w="95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3200" b="1" dirty="0">
              <a:ln w="95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 smtClean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 19  ธันวาคม  </a:t>
            </a:r>
            <a:r>
              <a:rPr lang="en-US" sz="3200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  <a:r>
              <a:rPr lang="th-TH" sz="3200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</a:p>
          <a:p>
            <a:pPr algn="r"/>
            <a:endParaRPr lang="th-TH" sz="2800" b="1" dirty="0" smtClean="0">
              <a:ln w="95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57200"/>
            <a:ext cx="2438400" cy="2472620"/>
          </a:xfrm>
          <a:prstGeom prst="rect">
            <a:avLst/>
          </a:prstGeom>
          <a:effectLst>
            <a:outerShdw blurRad="50800" dist="114300" dir="3840000" algn="ctr" rotWithShape="0">
              <a:srgbClr val="000000">
                <a:alpha val="66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15861" y="405825"/>
            <a:ext cx="5865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การดำเนินการด้านเอกสารสหกิจศึกษา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81365" y="1371600"/>
            <a:ext cx="685800" cy="5205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41" y="1143000"/>
            <a:ext cx="3657600" cy="4962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543" y="1142999"/>
            <a:ext cx="3687982" cy="496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5861" y="405825"/>
            <a:ext cx="5865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การดำเนินการด้านเอกสารสหกิจศึกษา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6019799" y="1731139"/>
            <a:ext cx="762000" cy="5334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4038600" cy="531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276600"/>
            <a:ext cx="3892298" cy="265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5861" y="405825"/>
            <a:ext cx="5865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การดำเนินการด้านเอกสารสหกิจศึกษา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4397651" y="3276600"/>
            <a:ext cx="685800" cy="45720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32622"/>
            <a:ext cx="3600124" cy="4802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808" y="405825"/>
            <a:ext cx="3021038" cy="416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800599"/>
            <a:ext cx="3810000" cy="19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5861" y="405825"/>
            <a:ext cx="5865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การดำเนินการด้านเอกสารสหกิจศึกษา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038600" y="1096191"/>
            <a:ext cx="457200" cy="381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73" y="1524000"/>
            <a:ext cx="3496478" cy="5112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734995"/>
            <a:ext cx="3865391" cy="46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5861" y="405825"/>
            <a:ext cx="5865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การดำเนินการด้านเอกสารสหกิจศึกษา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81000" y="1295400"/>
            <a:ext cx="685800" cy="5205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143001"/>
            <a:ext cx="3665742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76600"/>
            <a:ext cx="3810000" cy="108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5861" y="405825"/>
            <a:ext cx="5865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การดำเนินการด้านเอกสารสหกิจศึกษา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272236" y="990600"/>
            <a:ext cx="375964" cy="304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3832329" cy="5131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109" y="1447800"/>
            <a:ext cx="3769382" cy="51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6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29000" y="228600"/>
            <a:ext cx="4572000" cy="6400800"/>
            <a:chOff x="4267200" y="33762"/>
            <a:chExt cx="2966705" cy="47668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7200" y="33762"/>
              <a:ext cx="2966704" cy="37840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1" y="3817769"/>
              <a:ext cx="2966704" cy="98283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685800" y="335280"/>
            <a:ext cx="2208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ปฏิทินดำเนินงาน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371600" y="1295400"/>
            <a:ext cx="609600" cy="457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08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420469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2">
                    <a:lumMod val="75000"/>
                  </a:schemeClr>
                </a:solidFill>
              </a:rPr>
              <a:t>หลังจากวันนี้ให้</a:t>
            </a:r>
            <a:r>
              <a:rPr lang="th-TH" sz="3600" b="1" dirty="0" smtClean="0">
                <a:solidFill>
                  <a:schemeClr val="bg2">
                    <a:lumMod val="75000"/>
                  </a:schemeClr>
                </a:solidFill>
              </a:rPr>
              <a:t>นิสิตดำเนินการ ดังต่อไปนี้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algn="thaiDist"/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ตรวจสอบความถูกต้องของเอกสารทุกฉบับ ชื่อ-สกุล รายละเอียด 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ว่าตรงกับของตนเองหรือไม่ ขาดเอกสารอะไรบ้าง</a:t>
            </a:r>
          </a:p>
          <a:p>
            <a:pPr algn="thaiDist"/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ยืนยันกำหนดรายงาน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 ติดต่อ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กับผู้ประสานงานที่หน่วยงานมอบหมายให้ดูแลนิสิต รายละเอียดเรื่องเส้นทาง (จากที่พัก-หน่วยงาน) อุปกรณ์ที่ต้องจัดเตรียมเพิ่มเติม</a:t>
            </a:r>
          </a:p>
          <a:p>
            <a:pPr algn="thaiDist">
              <a:tabLst>
                <a:tab pos="1143000" algn="l"/>
              </a:tabLst>
            </a:pP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ควรรายงาน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ตัวก่อนวันปฏิบัติงาน 1 สัปดาห์ ยื่นหนังสือส่งรายชื่อนิสิตเข้าปฏิบัติงานตัวจริงให้กับฝ่ายบุคคล หรือผู้ประสานงาน และยื่นซองพนักงานที่ปรึกษาให้กับพนักงานที่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ปรึกษา/พี่เลี้ยง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(อาจเป็นบุคคลเดียวกัน หรือคนละคนต้องสอบถาม ในวันรายงานตัวอีกครั้งหนึ่ง)</a:t>
            </a:r>
            <a:endParaRPr lang="en-US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465320" y="5929200"/>
              <a:ext cx="360" cy="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5960" y="59198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94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90800" y="76200"/>
            <a:ext cx="39324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9600" b="1" dirty="0" smtClean="0">
                <a:latin typeface="TH SarabunPSK" pitchFamily="34" charset="-34"/>
                <a:cs typeface="TH SarabunPSK" pitchFamily="34" charset="-34"/>
              </a:rPr>
              <a:t>ขอขอบคุณ</a:t>
            </a:r>
            <a:endParaRPr lang="en-US" sz="9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37742" y="1674163"/>
            <a:ext cx="424405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น.ส.กัญญาภัค  น้อย</a:t>
            </a: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แก้ว</a:t>
            </a:r>
            <a:r>
              <a:rPr lang="en-US" sz="25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(พี่ปู)</a:t>
            </a:r>
            <a:endParaRPr lang="th-TH" sz="25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นักวิชาการศึกษา</a:t>
            </a:r>
          </a:p>
          <a:p>
            <a:pPr algn="ctr"/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รับผิดชอบงานสหกิจศึกษา คณะบริหารฯ</a:t>
            </a: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/>
            <a:r>
              <a:rPr lang="th-TH" sz="25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</a:t>
            </a: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โทร. 055 </a:t>
            </a: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964830</a:t>
            </a:r>
            <a:endParaRPr lang="th-TH" sz="25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5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</a:t>
            </a: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โทรสาร 055 964800</a:t>
            </a:r>
          </a:p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</a:t>
            </a:r>
            <a:r>
              <a:rPr lang="en-US" sz="2500" b="1" dirty="0" smtClean="0">
                <a:latin typeface="TH SarabunPSK" pitchFamily="34" charset="-34"/>
                <a:cs typeface="TH SarabunPSK" pitchFamily="34" charset="-34"/>
              </a:rPr>
              <a:t>E-mail </a:t>
            </a:r>
            <a:r>
              <a:rPr lang="en-US" sz="2500" b="1" dirty="0" smtClean="0">
                <a:latin typeface="TH SarabunPSK" pitchFamily="34" charset="-34"/>
                <a:cs typeface="TH SarabunPSK" pitchFamily="34" charset="-34"/>
              </a:rPr>
              <a:t>poopiew2009</a:t>
            </a:r>
            <a:r>
              <a:rPr lang="en-US" sz="2500" b="1" dirty="0" smtClean="0">
                <a:latin typeface="TH SarabunPSK" pitchFamily="34" charset="-34"/>
                <a:cs typeface="TH SarabunPSK" pitchFamily="34" charset="-34"/>
              </a:rPr>
              <a:t>@hotmail.com</a:t>
            </a:r>
            <a:endParaRPr lang="en-US" sz="25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42967"/>
            <a:ext cx="1898951" cy="1898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35125"/>
            <a:ext cx="1992086" cy="2004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924800" cy="4419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ประเมินจากพี่เลี้ยง (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Co-op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08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-1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40	เปอร์เซนต์</a:t>
            </a:r>
            <a:endParaRPr lang="en-US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lvl="0" indent="-514350">
              <a:buFontTx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ประเมินจากรูปเล่มรายงานจากพี่เลี้ยง (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Co-op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-2) 10	เปอร์เซนต์</a:t>
            </a: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ประเมินจากอาจารย์นิเทศ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(Co-op 07-2)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	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เปอร์เซ็นต์</a:t>
            </a:r>
          </a:p>
          <a:p>
            <a:pPr marL="514350" indent="-514350">
              <a:buAutoNum type="arabicPeriod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ประเมินจากรูปเล่มรายงานจากอาจารย์นิเทศ (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Co-op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10 เปอร์เซ็นต์</a:t>
            </a:r>
          </a:p>
          <a:p>
            <a:pPr marL="514350" indent="-514350">
              <a:buAutoNum type="arabicPeriod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ประเมินจากการการเสนอหน้าชั้น (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Co-op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10)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เปอร์เซ็นต์</a:t>
            </a: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ส่งเอกสารครบถ้วน และเรียบร้อย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เปอร์เซนต์</a:t>
            </a:r>
            <a:endPara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buNone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รวม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100	เปอร์เซ็นต์</a:t>
            </a:r>
            <a:endParaRPr lang="en-US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buNone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นิสิตจะผ่านการประเมินผลสหกิจศึกษา คะแนนรวมต้องไม่ต่ำกว่า  80 เปอร์เซ็นต์</a:t>
            </a:r>
          </a:p>
        </p:txBody>
      </p:sp>
      <p:sp>
        <p:nvSpPr>
          <p:cNvPr id="7" name="Rectangle 6"/>
          <p:cNvSpPr/>
          <p:nvPr/>
        </p:nvSpPr>
        <p:spPr>
          <a:xfrm>
            <a:off x="2293228" y="577631"/>
            <a:ext cx="4709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chemeClr val="bg2">
                    <a:lumMod val="75000"/>
                  </a:schemeClr>
                </a:solidFill>
              </a:rPr>
              <a:t>เกณฑ์การประเมินการปฏิบัติสหกิจ</a:t>
            </a:r>
            <a:r>
              <a:rPr lang="th-TH" sz="3600" b="1" dirty="0" smtClean="0">
                <a:solidFill>
                  <a:schemeClr val="bg2">
                    <a:lumMod val="75000"/>
                  </a:schemeClr>
                </a:solidFill>
              </a:rPr>
              <a:t>ศึกษา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74046" y="5562600"/>
            <a:ext cx="6413872" cy="1170206"/>
            <a:chOff x="1274046" y="5562600"/>
            <a:chExt cx="6413872" cy="1170206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1676400" y="5562600"/>
              <a:ext cx="5609164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r"/>
              <a:r>
                <a:rPr lang="en-US" sz="3600" b="1" dirty="0" smtClean="0">
                  <a:solidFill>
                    <a:srgbClr val="FFFF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</a:t>
              </a:r>
              <a:r>
                <a:rPr lang="en-US" sz="3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หมายถึง  เป็นที่</a:t>
              </a:r>
              <a:r>
                <a:rPr lang="th-TH" alt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พอใจ</a:t>
              </a:r>
              <a:r>
                <a:rPr lang="en-US" alt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(SATISFACTORY)</a:t>
              </a:r>
              <a:endPara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4046" y="6086475"/>
              <a:ext cx="6413872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r"/>
              <a:r>
                <a:rPr lang="en-US" sz="3600" b="1" dirty="0" smtClean="0">
                  <a:solidFill>
                    <a:srgbClr val="FFFF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U</a:t>
              </a:r>
              <a:r>
                <a:rPr lang="en-US" sz="36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altLang="en-US" sz="3600" b="1" dirty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หมายถึง  </a:t>
              </a:r>
              <a:r>
                <a:rPr lang="th-TH" altLang="en-US" sz="36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ไม่เป็น</a:t>
              </a:r>
              <a:r>
                <a:rPr lang="th-TH" altLang="en-US" sz="3600" b="1" dirty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</a:t>
              </a:r>
              <a:r>
                <a:rPr lang="th-TH" altLang="en-US" sz="36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พอใจ</a:t>
              </a:r>
              <a:r>
                <a:rPr lang="en-US" altLang="en-US" sz="36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(UNSATISFACTORY)</a:t>
              </a:r>
              <a:endParaRPr lang="en-US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7863" y="473842"/>
            <a:ext cx="5865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การดำเนินการด้านเอกสารสหกิจศึกษา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654766" y="2992387"/>
            <a:ext cx="698034" cy="7795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54766" y="3733800"/>
            <a:ext cx="691670" cy="10136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915861" y="1066800"/>
            <a:ext cx="685800" cy="5205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032491"/>
            <a:ext cx="3208583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5410200"/>
            <a:ext cx="4434468" cy="11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" y="223728"/>
            <a:ext cx="5865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การดำเนินการด้านเอกสารสหกิจศึกษา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343400" y="909497"/>
            <a:ext cx="381000" cy="304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368651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0"/>
            <a:ext cx="3733800" cy="50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5861" y="355314"/>
            <a:ext cx="5865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การดำเนินการด้านเอกสารสหกิจศึกษา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654766" y="2057400"/>
            <a:ext cx="698034" cy="17145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54766" y="3771900"/>
            <a:ext cx="698034" cy="1409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915861" y="1066800"/>
            <a:ext cx="685800" cy="5205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90600"/>
            <a:ext cx="384838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6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41012"/>
            <a:ext cx="5865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การดำเนินการด้านเอกสารสหกิจศึกษา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654766" y="2057400"/>
            <a:ext cx="698034" cy="17145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54766" y="3771900"/>
            <a:ext cx="698034" cy="1409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4454434" y="825787"/>
            <a:ext cx="381000" cy="304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3731981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704" y="1371600"/>
            <a:ext cx="3422469" cy="490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5861" y="405825"/>
            <a:ext cx="5865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การดำเนินการด้านเอกสารสหกิจศึกษา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67200" y="2743200"/>
            <a:ext cx="990600" cy="838200"/>
            <a:chOff x="4267200" y="2743200"/>
            <a:chExt cx="990600" cy="838200"/>
          </a:xfrm>
        </p:grpSpPr>
        <p:sp>
          <p:nvSpPr>
            <p:cNvPr id="15" name="Left-Right Arrow 14"/>
            <p:cNvSpPr/>
            <p:nvPr/>
          </p:nvSpPr>
          <p:spPr>
            <a:xfrm>
              <a:off x="4267200" y="2743200"/>
              <a:ext cx="990600" cy="457200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4495800" y="3048000"/>
              <a:ext cx="561703" cy="53340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95" y="1295400"/>
            <a:ext cx="3586459" cy="4892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058" y="756995"/>
            <a:ext cx="2973542" cy="4020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953000"/>
            <a:ext cx="3695352" cy="182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5861" y="405825"/>
            <a:ext cx="5865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การดำเนินการด้านเอกสารสหกิจศึกษา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3702" y="1143000"/>
            <a:ext cx="685800" cy="5205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15" y="988423"/>
            <a:ext cx="3305721" cy="4363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259" y="410179"/>
            <a:ext cx="2732508" cy="3871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904" y="4572000"/>
            <a:ext cx="393379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2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5861" y="405825"/>
            <a:ext cx="5865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การดำเนินการด้านเอกสารสหกิจศึกษา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64748" y="1422992"/>
            <a:ext cx="685800" cy="5205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55766"/>
            <a:ext cx="3276600" cy="4442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8600"/>
            <a:ext cx="3038994" cy="3974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903" y="4800600"/>
            <a:ext cx="4432308" cy="18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8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2831</TotalTime>
  <Words>284</Words>
  <Application>Microsoft Office PowerPoint</Application>
  <PresentationFormat>On-screen Show (4:3)</PresentationFormat>
  <Paragraphs>42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Cordia New</vt:lpstr>
      <vt:lpstr>DilleniaUPC</vt:lpstr>
      <vt:lpstr>TH SarabunPSK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Nadon</dc:creator>
  <cp:lastModifiedBy>kanyapak noigaew</cp:lastModifiedBy>
  <cp:revision>326</cp:revision>
  <cp:lastPrinted>2017-12-13T07:26:34Z</cp:lastPrinted>
  <dcterms:created xsi:type="dcterms:W3CDTF">2013-06-23T13:45:31Z</dcterms:created>
  <dcterms:modified xsi:type="dcterms:W3CDTF">2017-12-13T07:26:36Z</dcterms:modified>
</cp:coreProperties>
</file>